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70" r:id="rId6"/>
    <p:sldId id="264" r:id="rId7"/>
    <p:sldId id="263" r:id="rId8"/>
    <p:sldId id="260" r:id="rId9"/>
    <p:sldId id="267" r:id="rId10"/>
    <p:sldId id="268" r:id="rId11"/>
    <p:sldId id="271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643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901D4-EDEC-4AC4-BAF3-106A51ECCD97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BE2CC-FD0E-4245-A1F1-7B11B0D6A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мья\Desktop\изо фото\IMG-be1f81fe277178adfa1eecbbe52d8e0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571744"/>
            <a:ext cx="4000528" cy="396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14942" y="5143512"/>
            <a:ext cx="3000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Подготовили воспитатели:</a:t>
            </a:r>
          </a:p>
          <a:p>
            <a:r>
              <a:rPr lang="ru-RU" sz="16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Варгина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С.В.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Логинова Л.А.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214290"/>
            <a:ext cx="757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Муниципальное дошкольное образовательное учреждение «Детский сад «</a:t>
            </a:r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Рябинушка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 с. </a:t>
            </a:r>
            <a:r>
              <a:rPr lang="ru-RU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Сабакаево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1000108"/>
            <a:ext cx="6000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Уголок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изобразительной деятельности 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в средней группе  «Капелька»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5214974" cy="582594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Мы в творчестве!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Семья\Desktop\ИЗО\изо фото\20181025_15551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2861918" cy="350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Семья\Desktop\ИЗО\изо фото\20181025_160827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85794"/>
            <a:ext cx="2857520" cy="278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Семья\Desktop\ИЗО\изо фото\20181102_161000.jpg"/>
          <p:cNvPicPr>
            <a:picLocks noChangeAspect="1" noChangeArrowheads="1"/>
          </p:cNvPicPr>
          <p:nvPr/>
        </p:nvPicPr>
        <p:blipFill>
          <a:blip r:embed="rId4" cstate="print"/>
          <a:srcRect l="6494" r="9090"/>
          <a:stretch>
            <a:fillRect/>
          </a:stretch>
        </p:blipFill>
        <p:spPr bwMode="auto">
          <a:xfrm>
            <a:off x="3500430" y="3500438"/>
            <a:ext cx="4643470" cy="309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Семья\Desktop\ИЗО\изо фото\IMG-ccfe29515f7d09d0d72b05b0a10698f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2430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Семья\Desktop\ИЗО\изо фото\IMG-bb6397754277bbf8ff8665fe4dbcf6da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691468" cy="276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Семья\Desktop\ИЗО\изо фото\20181102_161207.jpg"/>
          <p:cNvPicPr>
            <a:picLocks noChangeAspect="1" noChangeArrowheads="1"/>
          </p:cNvPicPr>
          <p:nvPr/>
        </p:nvPicPr>
        <p:blipFill>
          <a:blip r:embed="rId4" cstate="print"/>
          <a:srcRect l="11718"/>
          <a:stretch>
            <a:fillRect/>
          </a:stretch>
        </p:blipFill>
        <p:spPr bwMode="auto">
          <a:xfrm>
            <a:off x="2428860" y="3429000"/>
            <a:ext cx="4857752" cy="309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Оформление  творческих работ в раздевальной комнате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Папка с лучшими детскими работами. Консультации для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родителей.</a:t>
            </a:r>
            <a:endParaRPr lang="ru-RU" sz="1600" b="1" dirty="0"/>
          </a:p>
        </p:txBody>
      </p:sp>
      <p:pic>
        <p:nvPicPr>
          <p:cNvPr id="4098" name="Picture 2" descr="C:\Users\Семья\Desktop\ИЗО\изо фото\IMG-f394d9a132e5391511eca2d846ea5def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928670"/>
            <a:ext cx="3180675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4398979" cy="2647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Семья\Desktop\ИЗО\изо фото\20181106_065838.jpg"/>
          <p:cNvPicPr>
            <a:picLocks noChangeAspect="1" noChangeArrowheads="1"/>
          </p:cNvPicPr>
          <p:nvPr/>
        </p:nvPicPr>
        <p:blipFill>
          <a:blip r:embed="rId4" cstate="print"/>
          <a:srcRect b="5117"/>
          <a:stretch>
            <a:fillRect/>
          </a:stretch>
        </p:blipFill>
        <p:spPr bwMode="auto">
          <a:xfrm>
            <a:off x="1500166" y="928670"/>
            <a:ext cx="257276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Семья\Desktop\ИЗО\изо фото\IMG-1b4f2eac6dd139144195b0f6e43fc06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857628"/>
            <a:ext cx="3209936" cy="264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57166"/>
            <a:ext cx="77867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8194" name="Picture 2" descr="http://svetlychok.uo-topki.ru/images/%D0%B3%D1%80%D1%83%D0%BF%D0%BF%D1%8B_%D1%81%D0%B0%D0%B4%D0%B8%D0%BA%D0%B0/8f2bd7b790bc18cb7a8ed1ed73baa2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736"/>
            <a:ext cx="7620000" cy="4791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072362" cy="12144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Уголок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изодеятельности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специальное место в групповом пространстве, где тщательно подобран весь необходимый материал.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Семья\Desktop\изо фото\20181101_14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667565" cy="4313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Оформление уголка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7715304" cy="107157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Оптимальное расположение зоны изобразительного творчества: доступность, эстетичность, подвижность.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Использование детского дизайна  в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оформлении.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Семья\Desktop\изо фото\20181101_14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428868"/>
            <a:ext cx="6477045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Семья\Desktop\ИЗО\изо фото\IMG-fcaf3cdc6f237ef045409d330b9b83a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357298"/>
            <a:ext cx="2035860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14422"/>
            <a:ext cx="7577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285728"/>
            <a:ext cx="7643866" cy="128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материалов по изобразительной деятельности: бумага, картон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(разного цвета, размера и формы)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глянцевая, с тиснением, гофрированная, блестящая бумага,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наклейки, ткани, нитки, ленты, самоклеющаяся пленка. 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Семья\Desktop\изо фото\IMG-5c3c4127c3eaef3f9fda820e23db65c4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318342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Семья\Desktop\изо фото\IMG-2ec74e91923a8b33dc6c4dcf2f377d1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357298"/>
            <a:ext cx="292617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Семья\Desktop\ИЗО\изо фото\IMG-704f1875ac1aa15d7fc5c135c044f79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00438"/>
            <a:ext cx="3016698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572428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Восковые и акварельные краски, мелки, гуашь, восковые мелки, фломастеры, цветные карандаши, магнитные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доски. 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Пластилин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тесто, наборы для детского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творчества.</a:t>
            </a:r>
            <a:endParaRPr lang="ru-RU" sz="1600" b="1" dirty="0"/>
          </a:p>
        </p:txBody>
      </p:sp>
      <p:pic>
        <p:nvPicPr>
          <p:cNvPr id="5" name="Picture 5" descr="C:\Users\Семья\Desktop\изо фото\20181031_17390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4401000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Семья\Desktop\изо фото\IMG-f91a4099677b8faae2fe12442320cbfa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3309816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ья\Desktop\ИЗО\изо фото\IMG-8ee45d015bd20025791b387beea245fa-V.jpg"/>
          <p:cNvPicPr>
            <a:picLocks noChangeAspect="1" noChangeArrowheads="1"/>
          </p:cNvPicPr>
          <p:nvPr/>
        </p:nvPicPr>
        <p:blipFill>
          <a:blip r:embed="rId2" cstate="print"/>
          <a:srcRect l="14000" t="6000" r="5999" b="13999"/>
          <a:stretch>
            <a:fillRect/>
          </a:stretch>
        </p:blipFill>
        <p:spPr bwMode="auto">
          <a:xfrm>
            <a:off x="1000100" y="1500174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71538" y="0"/>
            <a:ext cx="7577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285728"/>
            <a:ext cx="7715304" cy="1776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инструментов: кисти различные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(круглые, беличьи, щетинистые)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ножницы, клей, палитра, доски для лепки,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приспособления и инструменты для рисования в нетрадиционной технике: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штампики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палочки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поролон, трафареты, цветной песок, нитки, пуговицы.</a:t>
            </a:r>
          </a:p>
          <a:p>
            <a:pPr>
              <a:lnSpc>
                <a:spcPct val="114000"/>
              </a:lnSpc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Семья\Desktop\изо фото\20181031_173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28736"/>
            <a:ext cx="393567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Семья\Desktop\изо фото\20181031_170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643314"/>
            <a:ext cx="401106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6" descr="C:\Users\Семья\Desktop\изо фото\IMG-10f12c9531b23a31679441c5578c1bc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643314"/>
            <a:ext cx="2930376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14422"/>
            <a:ext cx="7577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285728"/>
            <a:ext cx="7858180" cy="1776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Наличие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различной техники изобразительного творчества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схемы рисования, лепки, аппликации из пуговиц, семян, цветного песка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4000"/>
              </a:lnSpc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Книжки-раскраски, репродукции картин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различных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видов изобразительного искусства  –  живопись (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пейзаж, натюрморт, портретная живопись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графика, декоративно-прикладное искусство, скульптура, архитектура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 descr="C:\Users\Семья\Desktop\изо фото\IMG-467230d181d875bc5d7f36b3fe33b7a1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000240"/>
            <a:ext cx="2368405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Семья\Desktop\изо фото\IMG-a2c9661b32c62c99655515dd78e7aef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785926"/>
            <a:ext cx="2441249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Семья\Desktop\изо фото\20181101_0928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355943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Семья\Desktop\изо фото\IMG-5f0e106fe419eca71a857435edb7618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714488"/>
            <a:ext cx="2242407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Семья\Desktop\ИЗО\изо фото\IMG-5f8e789140c7ca0c1fbc097a4f1b2e49-V.jpg"/>
          <p:cNvPicPr>
            <a:picLocks noChangeAspect="1" noChangeArrowheads="1"/>
          </p:cNvPicPr>
          <p:nvPr/>
        </p:nvPicPr>
        <p:blipFill>
          <a:blip r:embed="rId6" cstate="print"/>
          <a:srcRect l="4908" t="6889" r="6751" b="11886"/>
          <a:stretch>
            <a:fillRect/>
          </a:stretch>
        </p:blipFill>
        <p:spPr bwMode="auto">
          <a:xfrm>
            <a:off x="4786314" y="4000504"/>
            <a:ext cx="331902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572428" cy="171451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Коллекции красивых открыток по разным темам: Новый год, Восьмое марта, День Победы, День Космонавтики. Ребята могут использовать их как образцы для создания рисунков, плакатов.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Наличие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дидактических игр: «Весёлые карандаши», лото и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пазлы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«Народные промыслы», «Подбери чашки к блюдцам», «Докончи узор на коврике», «Рисование нитками» и др.,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«Учим цвета». </a:t>
            </a:r>
            <a:endParaRPr lang="ru-RU" sz="1800" b="1" dirty="0"/>
          </a:p>
        </p:txBody>
      </p:sp>
      <p:pic>
        <p:nvPicPr>
          <p:cNvPr id="8" name="Picture 2" descr="C:\Users\Семья\Desktop\изо фото\IMG-49599511488a8964c4ced49c6c70df3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861981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Семья\Desktop\изо фото\IMG-a4ee617a7d03540d404ac6bb39d1e47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143116"/>
            <a:ext cx="3839348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Семья\Desktop\изо фото\20181101_094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571612"/>
            <a:ext cx="426614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Лэпбук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«Учим цвета»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501090" y="4714884"/>
            <a:ext cx="185710" cy="14112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2" descr="C:\Users\Семья\Desktop\ИЗО\изо фото\20181101_093906.jpg"/>
          <p:cNvPicPr>
            <a:picLocks noChangeAspect="1" noChangeArrowheads="1"/>
          </p:cNvPicPr>
          <p:nvPr/>
        </p:nvPicPr>
        <p:blipFill>
          <a:blip r:embed="rId3" cstate="print"/>
          <a:srcRect t="12500" b="7291"/>
          <a:stretch>
            <a:fillRect/>
          </a:stretch>
        </p:blipFill>
        <p:spPr bwMode="auto">
          <a:xfrm>
            <a:off x="6786573" y="500042"/>
            <a:ext cx="2019734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C:\Users\Семья\Desktop\ИЗО\изо фото\20181101_093917.jpg"/>
          <p:cNvPicPr>
            <a:picLocks noChangeAspect="1" noChangeArrowheads="1"/>
          </p:cNvPicPr>
          <p:nvPr/>
        </p:nvPicPr>
        <p:blipFill>
          <a:blip r:embed="rId4" cstate="print"/>
          <a:srcRect t="5208" r="5555" b="14583"/>
          <a:stretch>
            <a:fillRect/>
          </a:stretch>
        </p:blipFill>
        <p:spPr bwMode="auto">
          <a:xfrm>
            <a:off x="785786" y="500042"/>
            <a:ext cx="1907525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C:\Users\Семья\Desktop\ИЗО\изо фото\20181101_093926.jpg"/>
          <p:cNvPicPr>
            <a:picLocks noChangeAspect="1" noChangeArrowheads="1"/>
          </p:cNvPicPr>
          <p:nvPr/>
        </p:nvPicPr>
        <p:blipFill>
          <a:blip r:embed="rId5" cstate="print"/>
          <a:srcRect t="6250" b="12500"/>
          <a:stretch>
            <a:fillRect/>
          </a:stretch>
        </p:blipFill>
        <p:spPr bwMode="auto">
          <a:xfrm>
            <a:off x="6715140" y="3643314"/>
            <a:ext cx="1993825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C:\Users\Семья\Desktop\ИЗО\изо фото\20181101_093859.jpg"/>
          <p:cNvPicPr>
            <a:picLocks noChangeAspect="1" noChangeArrowheads="1"/>
          </p:cNvPicPr>
          <p:nvPr/>
        </p:nvPicPr>
        <p:blipFill>
          <a:blip r:embed="rId6" cstate="print"/>
          <a:srcRect t="12500" b="12500"/>
          <a:stretch>
            <a:fillRect/>
          </a:stretch>
        </p:blipFill>
        <p:spPr bwMode="auto">
          <a:xfrm>
            <a:off x="642910" y="3643314"/>
            <a:ext cx="215998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24406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261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Уголок изодеятельности – специальное место в групповом пространстве, где тщательно подобран весь необходимый материал.</vt:lpstr>
      <vt:lpstr> Оформление уголка</vt:lpstr>
      <vt:lpstr>Слайд 4</vt:lpstr>
      <vt:lpstr>Восковые и акварельные краски, мелки, гуашь, восковые мелки, фломастеры, цветные карандаши, магнитные доски.  Пластилин, тесто, наборы для детского творчества.</vt:lpstr>
      <vt:lpstr>Слайд 6</vt:lpstr>
      <vt:lpstr>Слайд 7</vt:lpstr>
      <vt:lpstr>       Коллекции красивых открыток по разным темам: Новый год, Восьмое марта, День Победы, День Космонавтики. Ребята могут использовать их как образцы для создания рисунков, плакатов.          Наличие дидактических игр: «Весёлые карандаши», лото и пазлы «Народные промыслы», «Подбери чашки к блюдцам», «Докончи узор на коврике», «Рисование нитками» и др., лэпбук «Учим цвета». </vt:lpstr>
      <vt:lpstr>Лэпбук «Учим цвета»</vt:lpstr>
      <vt:lpstr>  Мы в творчестве!</vt:lpstr>
      <vt:lpstr>Слайд 11</vt:lpstr>
      <vt:lpstr>Оформление  творческих работ в раздевальной комнате  Папка с лучшими детскими работами. Консультации для родителей.</vt:lpstr>
      <vt:lpstr>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Семья</cp:lastModifiedBy>
  <cp:revision>74</cp:revision>
  <dcterms:created xsi:type="dcterms:W3CDTF">2014-07-03T07:22:26Z</dcterms:created>
  <dcterms:modified xsi:type="dcterms:W3CDTF">2018-11-06T13:38:14Z</dcterms:modified>
</cp:coreProperties>
</file>